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a7a997d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a7a997d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this beautiful Earth,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forests and fields and seas.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this web of life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my connection to all beings.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the wheel of the year,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 moon and stars above.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to hold all of this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love love love.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